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</p:sldIdLst>
  <p:sldSz cx="12192000" cy="6858000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ukfiel Gergely" initials="SzG" lastIdx="1" clrIdx="0">
    <p:extLst>
      <p:ext uri="{19B8F6BF-5375-455C-9EA6-DF929625EA0E}">
        <p15:presenceInfo xmlns:p15="http://schemas.microsoft.com/office/powerpoint/2012/main" userId="Szukfiel Gerge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BBDCB-FD85-4D25-9B85-EA4AA59F5B9D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424AE-1486-4A3D-B046-DAA27B1A36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37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7B65-5B05-46FF-A2FA-97D06667962E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E5D6-1D25-4277-930C-8F4F0B26D2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4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68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2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07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36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99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40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54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88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94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82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56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E5D6-1D25-4277-930C-8F4F0B26D2B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24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2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57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2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91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55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83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38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70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71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202E-410A-4D71-85B3-A7573CFBB4A0}" type="datetimeFigureOut">
              <a:rPr lang="hu-HU" smtClean="0"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B553-BD00-4F97-8525-2A08025BE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01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Villámvédelem a repülés földi és légi objektumaiban</a:t>
            </a:r>
          </a:p>
        </p:txBody>
      </p:sp>
      <p:sp>
        <p:nvSpPr>
          <p:cNvPr id="11" name="Alcím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Király László és Szukfiel Gergely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76544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103" y="87747"/>
            <a:ext cx="8576309" cy="6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73200"/>
            <a:ext cx="6324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dirty="0"/>
              <a:t>Szoros együttműködés a résztvevők között:</a:t>
            </a:r>
          </a:p>
          <a:p>
            <a:pPr algn="l"/>
            <a:r>
              <a:rPr lang="hu-HU" altLang="hu-HU" dirty="0"/>
              <a:t>Eszközgyártók</a:t>
            </a:r>
          </a:p>
          <a:p>
            <a:pPr algn="l"/>
            <a:r>
              <a:rPr lang="hu-HU" altLang="hu-HU" dirty="0"/>
              <a:t>Tervezők</a:t>
            </a:r>
          </a:p>
          <a:p>
            <a:pPr algn="l"/>
            <a:r>
              <a:rPr lang="hu-HU" altLang="hu-HU" dirty="0"/>
              <a:t>Kivitelezők</a:t>
            </a:r>
          </a:p>
          <a:p>
            <a:pPr algn="l"/>
            <a:r>
              <a:rPr lang="hu-HU" altLang="hu-HU" dirty="0"/>
              <a:t>Felülvizsgálók</a:t>
            </a:r>
          </a:p>
          <a:p>
            <a:pPr algn="l"/>
            <a:r>
              <a:rPr lang="hu-HU" altLang="hu-HU" dirty="0"/>
              <a:t>Üzemeltetők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41400" y="304800"/>
            <a:ext cx="501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Tervezéstől az üzemeltetésig:</a:t>
            </a:r>
          </a:p>
        </p:txBody>
      </p:sp>
    </p:spTree>
    <p:extLst>
      <p:ext uri="{BB962C8B-B14F-4D97-AF65-F5344CB8AC3E}">
        <p14:creationId xmlns:p14="http://schemas.microsoft.com/office/powerpoint/2010/main" val="171538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5750" y="2098675"/>
            <a:ext cx="6400800" cy="3744913"/>
          </a:xfrm>
        </p:spPr>
        <p:txBody>
          <a:bodyPr/>
          <a:lstStyle/>
          <a:p>
            <a:r>
              <a:rPr lang="hu-HU" altLang="hu-HU" sz="3200" dirty="0"/>
              <a:t>Túlfeszültség-védelmi eszközök forgalmazója:</a:t>
            </a:r>
          </a:p>
          <a:p>
            <a:r>
              <a:rPr lang="hu-HU" altLang="hu-HU" sz="3200" dirty="0"/>
              <a:t>Glob-Prot Kft.</a:t>
            </a:r>
          </a:p>
          <a:p>
            <a:r>
              <a:rPr lang="hu-HU" altLang="hu-HU" sz="3200" dirty="0"/>
              <a:t>tel. + fax: +36 1 339 8604</a:t>
            </a:r>
          </a:p>
          <a:p>
            <a:r>
              <a:rPr lang="hu-HU" altLang="hu-HU" sz="3200" dirty="0"/>
              <a:t>e-mail: </a:t>
            </a:r>
            <a:r>
              <a:rPr lang="hu-HU" altLang="hu-HU" sz="3200" dirty="0" err="1"/>
              <a:t>globprot</a:t>
            </a:r>
            <a:r>
              <a:rPr lang="hu-HU" altLang="hu-HU" sz="3200" dirty="0"/>
              <a:t>@</a:t>
            </a:r>
            <a:r>
              <a:rPr lang="hu-HU" altLang="hu-HU" sz="3200" dirty="0" err="1"/>
              <a:t>globprot.hu</a:t>
            </a:r>
            <a:endParaRPr lang="hu-HU" altLang="hu-HU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1013" y="539750"/>
            <a:ext cx="7772400" cy="1470025"/>
          </a:xfrm>
        </p:spPr>
        <p:txBody>
          <a:bodyPr anchor="ctr"/>
          <a:lstStyle/>
          <a:p>
            <a:r>
              <a:rPr lang="hu-HU" altLang="hu-HU" sz="6600" b="1" dirty="0" err="1">
                <a:solidFill>
                  <a:srgbClr val="0070C0"/>
                </a:solidFill>
              </a:rPr>
              <a:t>hakel</a:t>
            </a:r>
            <a:r>
              <a:rPr lang="hu-HU" altLang="hu-HU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92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10"/>
          <p:cNvSpPr>
            <a:spLocks noGrp="1"/>
          </p:cNvSpPr>
          <p:nvPr>
            <p:ph type="subTitle" idx="1"/>
          </p:nvPr>
        </p:nvSpPr>
        <p:spPr>
          <a:xfrm>
            <a:off x="1524000" y="2679700"/>
            <a:ext cx="9144000" cy="2578100"/>
          </a:xfrm>
        </p:spPr>
        <p:txBody>
          <a:bodyPr/>
          <a:lstStyle/>
          <a:p>
            <a:pPr algn="l"/>
            <a:r>
              <a:rPr lang="hu-HU" b="1" dirty="0"/>
              <a:t>Dr. Király László </a:t>
            </a:r>
            <a:r>
              <a:rPr lang="hu-HU" dirty="0"/>
              <a:t>okl. villamosmérnök, a hadtudomány kandidátusa</a:t>
            </a:r>
          </a:p>
          <a:p>
            <a:pPr algn="l"/>
            <a:r>
              <a:rPr lang="hu-HU" b="1" dirty="0"/>
              <a:t>Szukfiel Gergely </a:t>
            </a:r>
            <a:r>
              <a:rPr lang="hu-HU" dirty="0"/>
              <a:t>villamosmérnök, Glob-Prot Kft üzletág igazgató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Szövegdoboz 1"/>
          <p:cNvSpPr txBox="1"/>
          <p:nvPr/>
        </p:nvSpPr>
        <p:spPr>
          <a:xfrm>
            <a:off x="2057400" y="787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Előadók:</a:t>
            </a:r>
          </a:p>
        </p:txBody>
      </p:sp>
    </p:spTree>
    <p:extLst>
      <p:ext uri="{BB962C8B-B14F-4D97-AF65-F5344CB8AC3E}">
        <p14:creationId xmlns:p14="http://schemas.microsoft.com/office/powerpoint/2010/main" val="3556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0229"/>
            <a:ext cx="7634825" cy="50826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027886" y="1059543"/>
            <a:ext cx="234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Sok van mi csodálatos, </a:t>
            </a:r>
          </a:p>
          <a:p>
            <a:r>
              <a:rPr lang="hu-HU" dirty="0"/>
              <a:t>De a….</a:t>
            </a:r>
          </a:p>
        </p:txBody>
      </p:sp>
    </p:spTree>
    <p:extLst>
      <p:ext uri="{BB962C8B-B14F-4D97-AF65-F5344CB8AC3E}">
        <p14:creationId xmlns:p14="http://schemas.microsoft.com/office/powerpoint/2010/main" val="323221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409904"/>
            <a:ext cx="5181600" cy="344946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965371" y="150669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„</a:t>
            </a:r>
            <a:r>
              <a:rPr lang="hu-HU" dirty="0" err="1"/>
              <a:t>Safir</a:t>
            </a:r>
            <a:r>
              <a:rPr lang="hu-HU" dirty="0"/>
              <a:t>” program 1999</a:t>
            </a:r>
          </a:p>
          <a:p>
            <a:r>
              <a:rPr lang="hu-HU" dirty="0"/>
              <a:t>Szonda Sándor, MVM Rt. és az OMSZ publikációjából származó mérési eredmények</a:t>
            </a:r>
          </a:p>
          <a:p>
            <a:endParaRPr lang="hu-HU" dirty="0"/>
          </a:p>
          <a:p>
            <a:r>
              <a:rPr lang="hu-HU" dirty="0"/>
              <a:t>Villámcsapások száma: 1 009 999 </a:t>
            </a:r>
          </a:p>
          <a:p>
            <a:r>
              <a:rPr lang="hu-HU" dirty="0"/>
              <a:t>Felhő-felhő kisülések száma: 827 432 </a:t>
            </a:r>
          </a:p>
          <a:p>
            <a:r>
              <a:rPr lang="hu-HU" dirty="0"/>
              <a:t>Felhő-föld kisülések száma: 182 567 </a:t>
            </a:r>
          </a:p>
          <a:p>
            <a:r>
              <a:rPr lang="hu-HU" dirty="0"/>
              <a:t>Pozitív felhő-föld villámok száma: 18 128 </a:t>
            </a:r>
          </a:p>
          <a:p>
            <a:r>
              <a:rPr lang="hu-HU" dirty="0"/>
              <a:t>Átlagos áram csúcsérték: 25 </a:t>
            </a:r>
            <a:r>
              <a:rPr lang="hu-HU" dirty="0" err="1"/>
              <a:t>kA</a:t>
            </a:r>
            <a:r>
              <a:rPr lang="hu-HU" dirty="0"/>
              <a:t> </a:t>
            </a:r>
          </a:p>
          <a:p>
            <a:r>
              <a:rPr lang="hu-HU" dirty="0"/>
              <a:t>Maximális áram csúcsérték: 623 </a:t>
            </a:r>
            <a:r>
              <a:rPr lang="hu-HU" dirty="0" err="1"/>
              <a:t>kA</a:t>
            </a:r>
            <a:r>
              <a:rPr lang="hu-HU" dirty="0"/>
              <a:t> </a:t>
            </a:r>
          </a:p>
          <a:p>
            <a:r>
              <a:rPr lang="hu-HU" dirty="0"/>
              <a:t>Negatív felhő-föld villámok száma: 164 439 </a:t>
            </a:r>
          </a:p>
          <a:p>
            <a:r>
              <a:rPr lang="hu-HU" dirty="0"/>
              <a:t>Átlagos áram csúcsérték: 40 </a:t>
            </a:r>
            <a:r>
              <a:rPr lang="hu-HU" dirty="0" err="1"/>
              <a:t>kA</a:t>
            </a:r>
            <a:r>
              <a:rPr lang="hu-HU" dirty="0"/>
              <a:t> </a:t>
            </a:r>
          </a:p>
          <a:p>
            <a:r>
              <a:rPr lang="hu-HU" dirty="0"/>
              <a:t>Maximális áram csúcsérték: 590 </a:t>
            </a:r>
            <a:r>
              <a:rPr lang="hu-HU" dirty="0" err="1"/>
              <a:t>kA</a:t>
            </a:r>
            <a:r>
              <a:rPr lang="hu-HU" dirty="0"/>
              <a:t> </a:t>
            </a:r>
          </a:p>
          <a:p>
            <a:r>
              <a:rPr lang="hu-HU" dirty="0"/>
              <a:t>Homlokidő átlagértéke: 6 </a:t>
            </a:r>
            <a:r>
              <a:rPr lang="hu-HU" dirty="0" err="1"/>
              <a:t>µs</a:t>
            </a:r>
            <a:r>
              <a:rPr lang="hu-HU" dirty="0"/>
              <a:t> </a:t>
            </a:r>
          </a:p>
          <a:p>
            <a:r>
              <a:rPr lang="hu-HU" dirty="0"/>
              <a:t>Lefutás </a:t>
            </a:r>
            <a:r>
              <a:rPr lang="hu-HU" dirty="0" err="1"/>
              <a:t>félértékidejének</a:t>
            </a:r>
            <a:r>
              <a:rPr lang="hu-HU" dirty="0"/>
              <a:t> átlagértéke: 27 </a:t>
            </a:r>
            <a:r>
              <a:rPr lang="hu-HU" dirty="0" err="1"/>
              <a:t>µs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86971" y="4412343"/>
            <a:ext cx="2577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Szabványvillám: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Villámáram: 100 </a:t>
            </a:r>
            <a:r>
              <a:rPr lang="hu-HU" dirty="0" err="1">
                <a:sym typeface="Wingdings" panose="05000000000000000000" pitchFamily="2" charset="2"/>
              </a:rPr>
              <a:t>kA</a:t>
            </a: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Hullámalak: 10/350 </a:t>
            </a:r>
            <a:r>
              <a:rPr lang="hu-HU" dirty="0" err="1"/>
              <a:t>µs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48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Picture 5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0739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316685" y="609599"/>
            <a:ext cx="320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Villámsűrűség térkép</a:t>
            </a:r>
          </a:p>
        </p:txBody>
      </p:sp>
    </p:spTree>
    <p:extLst>
      <p:ext uri="{BB962C8B-B14F-4D97-AF65-F5344CB8AC3E}">
        <p14:creationId xmlns:p14="http://schemas.microsoft.com/office/powerpoint/2010/main" val="19770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Szövegdoboz 1"/>
          <p:cNvSpPr txBox="1"/>
          <p:nvPr/>
        </p:nvSpPr>
        <p:spPr>
          <a:xfrm>
            <a:off x="520700" y="368300"/>
            <a:ext cx="58039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Villám okozta károk: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Mechanikai sérülés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- többnyire törés, átlyukasztás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Tűzesetek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- másodlagos hatás, kigyullad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Túlfeszültség által okozott károk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- átütés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- túlterhelés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- hibás működés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997" y="2367619"/>
            <a:ext cx="3997503" cy="36032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228" y="133092"/>
            <a:ext cx="2510972" cy="22237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" y="3195455"/>
            <a:ext cx="4095502" cy="307295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164" y="425331"/>
            <a:ext cx="2498871" cy="16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>
          <a:xfrm>
            <a:off x="1524000" y="525463"/>
            <a:ext cx="9144000" cy="985837"/>
          </a:xfrm>
        </p:spPr>
        <p:txBody>
          <a:bodyPr/>
          <a:lstStyle/>
          <a:p>
            <a:r>
              <a:rPr lang="hu-HU" dirty="0"/>
              <a:t>Fizikai alapok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Szövegdoboz 1"/>
          <p:cNvSpPr txBox="1"/>
          <p:nvPr/>
        </p:nvSpPr>
        <p:spPr>
          <a:xfrm>
            <a:off x="1244600" y="2120900"/>
            <a:ext cx="2095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Faraday kalitka</a:t>
            </a:r>
          </a:p>
          <a:p>
            <a:pPr marL="285750" indent="-285750">
              <a:buFontTx/>
              <a:buChar char="-"/>
            </a:pPr>
            <a:r>
              <a:rPr lang="hu-HU" dirty="0"/>
              <a:t>Ohm törvény</a:t>
            </a:r>
          </a:p>
          <a:p>
            <a:pPr marL="285750" indent="-285750">
              <a:buFontTx/>
              <a:buChar char="-"/>
            </a:pPr>
            <a:r>
              <a:rPr lang="hu-HU" dirty="0"/>
              <a:t>Kirchhoff törvény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529" y="1852811"/>
            <a:ext cx="3921471" cy="23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hu-HU" dirty="0"/>
              <a:t>Repülő és földi objektumok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Szövegdoboz 1"/>
          <p:cNvSpPr txBox="1"/>
          <p:nvPr/>
        </p:nvSpPr>
        <p:spPr>
          <a:xfrm>
            <a:off x="1028700" y="2463800"/>
            <a:ext cx="26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Repülő objektum:</a:t>
            </a:r>
          </a:p>
          <a:p>
            <a:pPr marL="285750" indent="-285750">
              <a:buFontTx/>
              <a:buChar char="-"/>
            </a:pPr>
            <a:r>
              <a:rPr lang="hu-HU" dirty="0"/>
              <a:t>Nincs földelése</a:t>
            </a:r>
          </a:p>
          <a:p>
            <a:pPr marL="285750" indent="-285750">
              <a:buFontTx/>
              <a:buChar char="-"/>
            </a:pPr>
            <a:r>
              <a:rPr lang="hu-HU" dirty="0"/>
              <a:t>Kiemelten fontos a súly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048500" y="2463800"/>
            <a:ext cx="2619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Földi objektumok:</a:t>
            </a:r>
          </a:p>
          <a:p>
            <a:pPr marL="285750" indent="-285750">
              <a:buFontTx/>
              <a:buChar char="-"/>
            </a:pPr>
            <a:r>
              <a:rPr lang="hu-HU" dirty="0"/>
              <a:t>Földeléssel rendelkezik</a:t>
            </a:r>
          </a:p>
          <a:p>
            <a:pPr marL="285750" indent="-285750">
              <a:buFontTx/>
              <a:buChar char="-"/>
            </a:pPr>
            <a:r>
              <a:rPr lang="hu-HU" dirty="0"/>
              <a:t>Nem számít a súlya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38200" y="4114800"/>
            <a:ext cx="365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Potenciál kiegyenlítéssel kell operálni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213600" y="4114800"/>
            <a:ext cx="28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Jó földelés, jó villámvédelem</a:t>
            </a:r>
          </a:p>
        </p:txBody>
      </p:sp>
    </p:spTree>
    <p:extLst>
      <p:ext uri="{BB962C8B-B14F-4D97-AF65-F5344CB8AC3E}">
        <p14:creationId xmlns:p14="http://schemas.microsoft.com/office/powerpoint/2010/main" val="304427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>
          <a:xfrm>
            <a:off x="1524000" y="318182"/>
            <a:ext cx="9144000" cy="989918"/>
          </a:xfrm>
        </p:spPr>
        <p:txBody>
          <a:bodyPr>
            <a:normAutofit fontScale="90000"/>
          </a:bodyPr>
          <a:lstStyle/>
          <a:p>
            <a:r>
              <a:rPr lang="hu-HU" dirty="0"/>
              <a:t>Földi objektumok villámvédelme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1644-C884-44BB-B0AD-7A3957B429E2}" type="datetime1">
              <a:rPr lang="hu-HU" smtClean="0"/>
              <a:pPr/>
              <a:t>2017. 11. 24.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6154056"/>
            <a:ext cx="2815772" cy="70394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1270068"/>
            <a:ext cx="7366000" cy="50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252</Words>
  <Application>Microsoft Office PowerPoint</Application>
  <PresentationFormat>Szélesvásznú</PresentationFormat>
  <Paragraphs>79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Villámvédelem a repülés földi és légi objektumaiban</vt:lpstr>
      <vt:lpstr>PowerPoint-bemutató</vt:lpstr>
      <vt:lpstr>PowerPoint-bemutató</vt:lpstr>
      <vt:lpstr>PowerPoint-bemutató</vt:lpstr>
      <vt:lpstr>PowerPoint-bemutató</vt:lpstr>
      <vt:lpstr>PowerPoint-bemutató</vt:lpstr>
      <vt:lpstr>Fizikai alapok</vt:lpstr>
      <vt:lpstr>Repülő és földi objektumok</vt:lpstr>
      <vt:lpstr>Földi objektumok villámvédelme</vt:lpstr>
      <vt:lpstr>PowerPoint-bemutató</vt:lpstr>
      <vt:lpstr>PowerPoint-bemutató</vt:lpstr>
      <vt:lpstr>hakel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Szukfiel Gergely</dc:creator>
  <cp:lastModifiedBy>Szukfiel Gergely</cp:lastModifiedBy>
  <cp:revision>18</cp:revision>
  <cp:lastPrinted>2016-04-13T12:31:39Z</cp:lastPrinted>
  <dcterms:created xsi:type="dcterms:W3CDTF">2016-02-16T11:43:56Z</dcterms:created>
  <dcterms:modified xsi:type="dcterms:W3CDTF">2017-11-24T09:27:53Z</dcterms:modified>
</cp:coreProperties>
</file>